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79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70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545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16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736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608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25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2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53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96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38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1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96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3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0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4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929B-39C1-4194-BE21-0888B764B3B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35E9064-6DB6-4087-BA90-9875082E9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5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359D7-0728-A2EF-84A3-9733B2DF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405" y="63966"/>
            <a:ext cx="7766936" cy="1646302"/>
          </a:xfrm>
        </p:spPr>
        <p:txBody>
          <a:bodyPr/>
          <a:lstStyle/>
          <a:p>
            <a:r>
              <a:rPr lang="ru-RU" sz="6000" dirty="0"/>
              <a:t>Проект </a:t>
            </a:r>
            <a:r>
              <a:rPr lang="en-US" sz="6000" dirty="0" err="1"/>
              <a:t>Aiogram</a:t>
            </a:r>
            <a:r>
              <a:rPr lang="en-US" sz="6000" dirty="0"/>
              <a:t> Bot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C7E6F2-9901-5DA7-FD95-0190D6A1C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121" y="2228170"/>
            <a:ext cx="7766936" cy="1096899"/>
          </a:xfrm>
        </p:spPr>
        <p:txBody>
          <a:bodyPr>
            <a:normAutofit fontScale="92500" lnSpcReduction="20000"/>
          </a:bodyPr>
          <a:lstStyle/>
          <a:p>
            <a:r>
              <a:rPr lang="ru-RU" sz="3600" dirty="0">
                <a:solidFill>
                  <a:schemeClr val="accent6">
                    <a:lumMod val="75000"/>
                  </a:schemeClr>
                </a:solidFill>
              </a:rPr>
              <a:t>Выполнила:</a:t>
            </a:r>
          </a:p>
          <a:p>
            <a:r>
              <a:rPr lang="ru-RU" sz="3600" dirty="0">
                <a:solidFill>
                  <a:schemeClr val="accent6">
                    <a:lumMod val="75000"/>
                  </a:schemeClr>
                </a:solidFill>
              </a:rPr>
              <a:t>Лянгер Ирина</a:t>
            </a:r>
          </a:p>
        </p:txBody>
      </p:sp>
    </p:spTree>
    <p:extLst>
      <p:ext uri="{BB962C8B-B14F-4D97-AF65-F5344CB8AC3E}">
        <p14:creationId xmlns:p14="http://schemas.microsoft.com/office/powerpoint/2010/main" val="262504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93B2E-7B2A-9152-6D10-9EF0B499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проекта создать </a:t>
            </a:r>
            <a:r>
              <a:rPr lang="en-US" dirty="0" err="1"/>
              <a:t>Aiogram</a:t>
            </a:r>
            <a:r>
              <a:rPr lang="en-US" dirty="0"/>
              <a:t> Bot</a:t>
            </a:r>
            <a:r>
              <a:rPr lang="ru-RU" dirty="0"/>
              <a:t>, который будет выполнять разные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125145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07225-1956-6EA8-19EB-857E2ACB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626226" cy="3048000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</a:t>
            </a:r>
            <a:br>
              <a:rPr lang="ru-RU" dirty="0"/>
            </a:br>
            <a:r>
              <a:rPr lang="en-US" dirty="0" err="1"/>
              <a:t>CherryGuru_bot</a:t>
            </a:r>
            <a:r>
              <a:rPr lang="en-US" dirty="0"/>
              <a:t> </a:t>
            </a:r>
            <a:r>
              <a:rPr lang="ru-RU" dirty="0"/>
              <a:t>помогает весело провести время, даёт возможность не забыть о главном. Он обладает развлекательными функциями, напоминалкой и даёт прогноз погоды.</a:t>
            </a:r>
          </a:p>
        </p:txBody>
      </p:sp>
    </p:spTree>
    <p:extLst>
      <p:ext uri="{BB962C8B-B14F-4D97-AF65-F5344CB8AC3E}">
        <p14:creationId xmlns:p14="http://schemas.microsoft.com/office/powerpoint/2010/main" val="180618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44540E-BCEB-B7D7-29BF-F2D1BE91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71088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8A8F4-0B13-4865-681B-6CD98D468E99}"/>
              </a:ext>
            </a:extLst>
          </p:cNvPr>
          <p:cNvSpPr txBox="1"/>
          <p:nvPr/>
        </p:nvSpPr>
        <p:spPr>
          <a:xfrm>
            <a:off x="3371089" y="656649"/>
            <a:ext cx="196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Бот приветствует пользователя по имени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AA0BF-6356-53B2-2B64-90C526FA0A96}"/>
              </a:ext>
            </a:extLst>
          </p:cNvPr>
          <p:cNvSpPr txBox="1"/>
          <p:nvPr/>
        </p:nvSpPr>
        <p:spPr>
          <a:xfrm>
            <a:off x="3319017" y="5380672"/>
            <a:ext cx="2066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удобства пользователей есть клавиатура с нужными командами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6F68A-609F-DA4F-94CA-D4538194D4B0}"/>
              </a:ext>
            </a:extLst>
          </p:cNvPr>
          <p:cNvSpPr txBox="1"/>
          <p:nvPr/>
        </p:nvSpPr>
        <p:spPr>
          <a:xfrm>
            <a:off x="3293416" y="1842915"/>
            <a:ext cx="2645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нажатии на команду </a:t>
            </a:r>
            <a:r>
              <a:rPr lang="en-US" dirty="0"/>
              <a:t>/help</a:t>
            </a:r>
            <a:r>
              <a:rPr lang="ru-RU" dirty="0"/>
              <a:t> пользователь получает информацию о командах бота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B61E7-08E4-9531-799E-0746C3D17B52}"/>
              </a:ext>
            </a:extLst>
          </p:cNvPr>
          <p:cNvSpPr txBox="1"/>
          <p:nvPr/>
        </p:nvSpPr>
        <p:spPr>
          <a:xfrm>
            <a:off x="3297574" y="3594241"/>
            <a:ext cx="252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этой команде можно выбрать игру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690494-C69A-24C4-2BBB-54CBA095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141" y="2931743"/>
            <a:ext cx="4506859" cy="927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6FC94A-6240-CBA2-4435-790FFBD8F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141" y="3775150"/>
            <a:ext cx="4506859" cy="93084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66FD05-11A1-2585-5898-0AFC888BD2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r="532"/>
          <a:stretch/>
        </p:blipFill>
        <p:spPr>
          <a:xfrm>
            <a:off x="7685141" y="4702523"/>
            <a:ext cx="4506859" cy="92737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9C718B-BCE5-6635-BA6A-2F4BB99F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41" b="69863"/>
          <a:stretch/>
        </p:blipFill>
        <p:spPr>
          <a:xfrm>
            <a:off x="7619360" y="0"/>
            <a:ext cx="4528799" cy="2129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7BF41F-1B2F-0BA2-E1BA-AE396D05144C}"/>
              </a:ext>
            </a:extLst>
          </p:cNvPr>
          <p:cNvSpPr txBox="1"/>
          <p:nvPr/>
        </p:nvSpPr>
        <p:spPr>
          <a:xfrm>
            <a:off x="7515616" y="2242064"/>
            <a:ext cx="4459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Играя в игры, пользователь должен зарабатывать вишни</a:t>
            </a:r>
          </a:p>
        </p:txBody>
      </p:sp>
    </p:spTree>
    <p:extLst>
      <p:ext uri="{BB962C8B-B14F-4D97-AF65-F5344CB8AC3E}">
        <p14:creationId xmlns:p14="http://schemas.microsoft.com/office/powerpoint/2010/main" val="81376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B21FAE-4673-A4C5-7E04-56380E6E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6"/>
          <a:stretch/>
        </p:blipFill>
        <p:spPr>
          <a:xfrm>
            <a:off x="-1" y="0"/>
            <a:ext cx="3620021" cy="33673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3A2F4D-8B33-EAAB-B352-14264D3D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60817"/>
            <a:ext cx="3620022" cy="3498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083279-75A2-F439-4DC8-09B613B3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12"/>
          <a:stretch/>
        </p:blipFill>
        <p:spPr>
          <a:xfrm>
            <a:off x="3620020" y="-1"/>
            <a:ext cx="3682654" cy="2566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24467-1E29-E2DE-DD20-A256EBD96B29}"/>
              </a:ext>
            </a:extLst>
          </p:cNvPr>
          <p:cNvSpPr txBox="1"/>
          <p:nvPr/>
        </p:nvSpPr>
        <p:spPr>
          <a:xfrm>
            <a:off x="3620020" y="3929886"/>
            <a:ext cx="34321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 должен собирать вишни, играя в игры, и покупать на них карты. Карты выпадают рандомно. При сборе 10 карт пользователь может узнать, какое место он занял и, при желании, может сбросить прогресс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7F5DB4-B9B5-6475-E0BF-0C28A678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020" y="2566234"/>
            <a:ext cx="3682654" cy="13636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2E280F-7786-B535-1B66-3B8CEDD1A3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64" b="6688"/>
          <a:stretch/>
        </p:blipFill>
        <p:spPr>
          <a:xfrm>
            <a:off x="7302674" y="-1"/>
            <a:ext cx="3300608" cy="58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4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356B85-8E64-8C6D-EDD0-D687D0D0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2326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D10454-838D-5720-F01D-B54536050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35" y="1330230"/>
            <a:ext cx="2211548" cy="33193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86FCB2-C6EB-FBE3-BA13-6EE127436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3"/>
            <a:ext cx="1550035" cy="23265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D86D2D-E5ED-5530-4345-972E0023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32" y="2323121"/>
            <a:ext cx="1560603" cy="234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662C62-1A51-71DD-E8FD-E338C6621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/>
          <a:stretch/>
        </p:blipFill>
        <p:spPr>
          <a:xfrm>
            <a:off x="-5284" y="4649627"/>
            <a:ext cx="2378965" cy="21983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A572B6-4031-2BD4-3DE9-7CF77712B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0" y="4649627"/>
            <a:ext cx="2541397" cy="21983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D8EB6B-6257-9D5C-AC08-80F5175CE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r="-34"/>
          <a:stretch/>
        </p:blipFill>
        <p:spPr>
          <a:xfrm>
            <a:off x="8369135" y="4665488"/>
            <a:ext cx="3544506" cy="222163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69B4635-974E-70BA-C5CA-BEC119713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6"/>
          <a:stretch/>
        </p:blipFill>
        <p:spPr>
          <a:xfrm>
            <a:off x="4915077" y="4649627"/>
            <a:ext cx="3454058" cy="221682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33F66B-73BC-8129-98EC-8E4F5BC0E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/>
          <a:stretch/>
        </p:blipFill>
        <p:spPr>
          <a:xfrm>
            <a:off x="6504783" y="2928345"/>
            <a:ext cx="1919690" cy="170060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53DD31-3EB2-8D6A-59EC-F008B0119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" y="2323121"/>
            <a:ext cx="2736057" cy="23272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D512C1-A240-A024-2252-A6816926521E}"/>
              </a:ext>
            </a:extLst>
          </p:cNvPr>
          <p:cNvSpPr txBox="1"/>
          <p:nvPr/>
        </p:nvSpPr>
        <p:spPr>
          <a:xfrm>
            <a:off x="6504783" y="237995"/>
            <a:ext cx="540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Виды карт, которые пользователь должен собрать</a:t>
            </a:r>
          </a:p>
        </p:txBody>
      </p:sp>
    </p:spTree>
    <p:extLst>
      <p:ext uri="{BB962C8B-B14F-4D97-AF65-F5344CB8AC3E}">
        <p14:creationId xmlns:p14="http://schemas.microsoft.com/office/powerpoint/2010/main" val="91949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A8E77A-9145-B093-EE3A-5249A354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680"/>
          <a:stretch/>
        </p:blipFill>
        <p:spPr>
          <a:xfrm>
            <a:off x="0" y="0"/>
            <a:ext cx="3383280" cy="4822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48213-5E3E-1724-B7B8-2A33C88981FD}"/>
              </a:ext>
            </a:extLst>
          </p:cNvPr>
          <p:cNvSpPr txBox="1"/>
          <p:nvPr/>
        </p:nvSpPr>
        <p:spPr>
          <a:xfrm>
            <a:off x="157829" y="5110620"/>
            <a:ext cx="2015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 может поставить напоминалку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0E157-29B1-5BE4-EF91-8BB7364D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302"/>
          <a:stretch/>
        </p:blipFill>
        <p:spPr>
          <a:xfrm>
            <a:off x="7419182" y="0"/>
            <a:ext cx="3567830" cy="38329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8F7B2F-2621-CD22-1502-14499FE91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0"/>
            <a:ext cx="4035902" cy="2767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B0588-6C34-2476-78C4-CD97E459D9F6}"/>
              </a:ext>
            </a:extLst>
          </p:cNvPr>
          <p:cNvSpPr txBox="1"/>
          <p:nvPr/>
        </p:nvSpPr>
        <p:spPr>
          <a:xfrm>
            <a:off x="3469711" y="2899776"/>
            <a:ext cx="18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Предсказания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AAC9EF-C2C2-416F-F2A7-E15BCC25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611" y="3832964"/>
            <a:ext cx="4761389" cy="3115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4BC01-E31D-D617-5927-246F59D3072C}"/>
              </a:ext>
            </a:extLst>
          </p:cNvPr>
          <p:cNvSpPr txBox="1"/>
          <p:nvPr/>
        </p:nvSpPr>
        <p:spPr>
          <a:xfrm>
            <a:off x="11085534" y="137786"/>
            <a:ext cx="1002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 может узнать погоду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75CE-168C-0D5B-473E-61BA706A6935}"/>
              </a:ext>
            </a:extLst>
          </p:cNvPr>
          <p:cNvSpPr txBox="1"/>
          <p:nvPr/>
        </p:nvSpPr>
        <p:spPr>
          <a:xfrm>
            <a:off x="4176333" y="4609579"/>
            <a:ext cx="2843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пользователь передумал пользоваться какой-то из этих команд, то он может их отменить командой </a:t>
            </a:r>
            <a:r>
              <a:rPr lang="en-US" dirty="0"/>
              <a:t>/stop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80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08FF35-8568-8615-6106-9C910F5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6382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6334</TotalTime>
  <Words>157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Аспект</vt:lpstr>
      <vt:lpstr>Проект Aiogram Bot</vt:lpstr>
      <vt:lpstr>Цель проекта создать Aiogram Bot, который будет выполнять разные команды</vt:lpstr>
      <vt:lpstr>Описание CherryGuru_bot помогает весело провести время, даёт возможность не забыть о главном. Он обладает развлекательными функциями, напоминалкой и даёт прогноз погоды.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Ирина Лянгер</dc:creator>
  <cp:lastModifiedBy>Ирина Лянгер</cp:lastModifiedBy>
  <cp:revision>6</cp:revision>
  <dcterms:created xsi:type="dcterms:W3CDTF">2025-05-12T10:05:56Z</dcterms:created>
  <dcterms:modified xsi:type="dcterms:W3CDTF">2025-05-16T19:40:34Z</dcterms:modified>
</cp:coreProperties>
</file>